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0"/>
  </p:notesMasterIdLst>
  <p:sldIdLst>
    <p:sldId id="969" r:id="rId3"/>
    <p:sldId id="1123" r:id="rId4"/>
    <p:sldId id="1294" r:id="rId5"/>
    <p:sldId id="1106" r:id="rId6"/>
    <p:sldId id="1300" r:id="rId7"/>
    <p:sldId id="1301" r:id="rId8"/>
    <p:sldId id="1302" r:id="rId9"/>
    <p:sldId id="1295" r:id="rId10"/>
    <p:sldId id="1255" r:id="rId11"/>
    <p:sldId id="1282" r:id="rId12"/>
    <p:sldId id="1296" r:id="rId13"/>
    <p:sldId id="1281" r:id="rId14"/>
    <p:sldId id="1127" r:id="rId15"/>
    <p:sldId id="1297" r:id="rId16"/>
    <p:sldId id="1298" r:id="rId17"/>
    <p:sldId id="1299" r:id="rId18"/>
    <p:sldId id="1284" r:id="rId19"/>
    <p:sldId id="1277" r:id="rId20"/>
    <p:sldId id="1303" r:id="rId21"/>
    <p:sldId id="1289" r:id="rId22"/>
    <p:sldId id="1306" r:id="rId23"/>
    <p:sldId id="1307" r:id="rId24"/>
    <p:sldId id="1304" r:id="rId25"/>
    <p:sldId id="1262" r:id="rId26"/>
    <p:sldId id="1228" r:id="rId27"/>
    <p:sldId id="1142" r:id="rId28"/>
    <p:sldId id="114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A1D3-BF6B-40AA-95AC-A75DE3CAD646}" v="24" dt="2021-12-11T02:51:5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第九课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所以，你们或吃或喝，无论做甚么，都要为荣耀上帝而行。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不拘是犹太人，是希腊人，是上帝的教会，你们都不要使他跌倒；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就好像我凡事都叫众人喜欢，不求自己的益处，只求众人的益处，叫他们得救。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你们该效法我，像我效法基督一样。</a:t>
            </a:r>
          </a:p>
        </p:txBody>
      </p:sp>
    </p:spTree>
    <p:extLst>
      <p:ext uri="{BB962C8B-B14F-4D97-AF65-F5344CB8AC3E}">
        <p14:creationId xmlns:p14="http://schemas.microsoft.com/office/powerpoint/2010/main" val="303341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问题的产生：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你们自己审察，女人祷告上帝，不蒙着头是合宜的吗？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你们的本性不也指示你们，男人若有长头发，便是他的羞辱吗？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但女人有长头发，乃是她的荣耀，因为这头发是给她作盖头的。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若有人想要辩驳，我们却没有这样的规矩，上帝的众教会也是没有的。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8E0263-6AE2-4311-BA27-8C4FAA0BC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31284" cy="4476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8B42B2-0807-492A-AA12-1D66F6E06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757" y="11725"/>
            <a:ext cx="3931284" cy="44884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82CA85-9DA1-4496-9DC9-D882C8120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776" y="0"/>
            <a:ext cx="3421224" cy="45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5FF9A2-B324-41C3-A2BB-7D8DDAED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333" y="0"/>
            <a:ext cx="5575668" cy="4372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7FA0BA-91C1-4D40-B07C-831C5BE08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624735" cy="437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3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7427D6-56AC-434E-BA75-C7D51E7FC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98" y="662474"/>
            <a:ext cx="10458104" cy="551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8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、按教会的秩序，妇女应该蒙头。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11:2-11:7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、按创造的秩序，妇女应该蒙头。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11:8-11:12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、按一般的规矩，妇女应该蒙头。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11:13-11:16</a:t>
            </a:r>
          </a:p>
        </p:txBody>
      </p:sp>
    </p:spTree>
    <p:extLst>
      <p:ext uri="{BB962C8B-B14F-4D97-AF65-F5344CB8AC3E}">
        <p14:creationId xmlns:p14="http://schemas.microsoft.com/office/powerpoint/2010/main" val="2499174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我称赞你们，因你们凡事记念我，又坚守我所传给你们的。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我愿意你们知道，基督是各人的头；男人是女人的头；上帝是基督的头。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凡男人祷告或是讲道，若蒙着头，就羞辱自己的头。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凡女人祷告或是讲道，若不蒙着头，就羞辱自己的头，因为这就如同剃了头发一样。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女人若不蒙着头，就该剪了头发；女人若以剪发、剃发为羞愧，就该蒙着头。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男人本不该蒙着头，因为他是上帝的形像和荣耀；但女人是男人的荣耀。</a:t>
            </a:r>
          </a:p>
        </p:txBody>
      </p:sp>
    </p:spTree>
    <p:extLst>
      <p:ext uri="{BB962C8B-B14F-4D97-AF65-F5344CB8AC3E}">
        <p14:creationId xmlns:p14="http://schemas.microsoft.com/office/powerpoint/2010/main" val="1083947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又愿女人廉耻、自守，以正派衣裳为妆饰，不以编发、黄金、珍珠，和贵价的衣裳为妆饰，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只要有善行，这才与自称是敬　神的女人相宜。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女人要沉静学道，一味地顺服。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我不许女人讲道，也不许她辖管男人，只要沉静。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因为先造的是亚当，后造的是夏娃，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且不是亚当被引诱，乃是女人被引诱，陷在罪里。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然而，女人若常存信心、爱心，又圣洁自守，就必在生产上得救。</a:t>
            </a:r>
          </a:p>
        </p:txBody>
      </p:sp>
    </p:spTree>
    <p:extLst>
      <p:ext uri="{BB962C8B-B14F-4D97-AF65-F5344CB8AC3E}">
        <p14:creationId xmlns:p14="http://schemas.microsoft.com/office/powerpoint/2010/main" val="3234524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、按教会的秩序，妇女应该蒙头。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11:2-11:7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、按创造的秩序，妇女应该蒙头。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11:8-11:12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、按一般的规矩，妇女应该蒙头。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11:13-11:16</a:t>
            </a:r>
          </a:p>
        </p:txBody>
      </p:sp>
    </p:spTree>
    <p:extLst>
      <p:ext uri="{BB962C8B-B14F-4D97-AF65-F5344CB8AC3E}">
        <p14:creationId xmlns:p14="http://schemas.microsoft.com/office/powerpoint/2010/main" val="3438626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起初，男人不是由女人而出，女人乃是由男人而出；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并且男人不是为女人造的，女人乃是为男人造的。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因此，女人为天使的缘故，应当在头上有服权柄的记号。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然而照主的安排，女也不是无男，男也不是无女。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因为女人原是由男人而出，男人也是由女人而出；但万有都是出乎上帝。</a:t>
            </a:r>
          </a:p>
        </p:txBody>
      </p:sp>
    </p:spTree>
    <p:extLst>
      <p:ext uri="{BB962C8B-B14F-4D97-AF65-F5344CB8AC3E}">
        <p14:creationId xmlns:p14="http://schemas.microsoft.com/office/powerpoint/2010/main" val="243926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论到这救恩，那预先说你们要得恩典的众先知早已详细地寻求考察，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就是考察在他们心里基督的灵，预先证明基督受苦难，后来得荣耀，是指着甚么时候，并怎样的时候。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他们得了启示，知道他们所传讲（原文是服事）的一切事，不是为自己，乃是为你们。那靠着从天上差来的圣灵传福音给你们的人，现在将这些事报给你们；天使也愿意详细察看这些事。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、按教会的秩序，妇女应该蒙头。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11:2-11:7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、按创造的秩序，妇女应该蒙头。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11:8-11:12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、按一般的规矩，妇女应该蒙头。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11:13-11:16</a:t>
            </a:r>
          </a:p>
        </p:txBody>
      </p:sp>
    </p:spTree>
    <p:extLst>
      <p:ext uri="{BB962C8B-B14F-4D97-AF65-F5344CB8AC3E}">
        <p14:creationId xmlns:p14="http://schemas.microsoft.com/office/powerpoint/2010/main" val="3391341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你们自己审察，女人祷告上帝，不蒙着头是合宜的吗？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你们的本性不也指示你们，男人若有长头发，便是他的羞辱吗？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但女人有长头发，乃是她的荣耀，因为这头发是给她作盖头的。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若有人想要辩驳，我们却没有这样的规矩，上帝的众教会也是没有的。</a:t>
            </a:r>
          </a:p>
        </p:txBody>
      </p:sp>
    </p:spTree>
    <p:extLst>
      <p:ext uri="{BB962C8B-B14F-4D97-AF65-F5344CB8AC3E}">
        <p14:creationId xmlns:p14="http://schemas.microsoft.com/office/powerpoint/2010/main" val="1541473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、因圣餐混乱而造就另一类的分门结党。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11:17-11:22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、同领圣餐的真正意义。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11:23-11:26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、要按理领受圣餐。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11:27-11:34</a:t>
            </a:r>
          </a:p>
        </p:txBody>
      </p:sp>
    </p:spTree>
    <p:extLst>
      <p:ext uri="{BB962C8B-B14F-4D97-AF65-F5344CB8AC3E}">
        <p14:creationId xmlns:p14="http://schemas.microsoft.com/office/powerpoint/2010/main" val="3238467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我现今吩咐你们的话，不是称赞你们；因为你们聚会不是受益，乃是招损。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第一，我听说，你们聚会的时候彼此分门别类，我也稍微地信这话。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在你们中间不免有分门结党的事，好叫那些有经验的人显明出来。</a:t>
            </a:r>
          </a:p>
        </p:txBody>
      </p:sp>
    </p:spTree>
    <p:extLst>
      <p:ext uri="{BB962C8B-B14F-4D97-AF65-F5344CB8AC3E}">
        <p14:creationId xmlns:p14="http://schemas.microsoft.com/office/powerpoint/2010/main" val="4211091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你们聚会的时候，算不得吃主的晚餐；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因为吃的时候，各人先吃自己的饭，甚至这个饥饿，那个酒醉。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你们要吃喝，难道没有家吗？还是藐视上帝的教会，叫那没有的羞愧呢？我向你们可怎么说呢？可因此称赞你们吗？我不称赞！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7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、因圣餐混乱而造就另一类的分门结党。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11:17-11:22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、同领圣餐的真正意义。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11:23-11:26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、要按理领受圣餐。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11:27-11:34</a:t>
            </a:r>
          </a:p>
        </p:txBody>
      </p:sp>
    </p:spTree>
    <p:extLst>
      <p:ext uri="{BB962C8B-B14F-4D97-AF65-F5344CB8AC3E}">
        <p14:creationId xmlns:p14="http://schemas.microsoft.com/office/powerpoint/2010/main" val="3390894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我当日传给你们的，原是从主领受的，就是主耶稣被卖的那一夜，拿起饼来，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祝谢了，就擘开，说：「这是我的身体，为你们舍（有古卷：擘开）的，你们应当如此行，为的是记念我。」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饭后，也照样拿起杯来，说：「这杯是用我的血所立的新约，你们每逢喝的时候，要如此行，为的是记念我。」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你们每逢吃这饼，喝这杯，是表明主的死，直等到他来。</a:t>
            </a:r>
          </a:p>
        </p:txBody>
      </p:sp>
    </p:spTree>
    <p:extLst>
      <p:ext uri="{BB962C8B-B14F-4D97-AF65-F5344CB8AC3E}">
        <p14:creationId xmlns:p14="http://schemas.microsoft.com/office/powerpoint/2010/main" val="2693112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「我不但为这些人祈求，也为那些因他们的话信我的人祈求，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使他们都合而为一。正如你父在我里面，我在你里面，使他们也在我们里面，叫世人可以信你差了我来。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你所赐给我的荣耀，我已赐给他们，使他们合而为一，像我们合而为一。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我在他们里面，你在我里面，使他们完完全全地合而为一，叫世人知道你差了我来，也知道你爱他们如同爱我一样。</a:t>
            </a:r>
          </a:p>
        </p:txBody>
      </p:sp>
    </p:spTree>
    <p:extLst>
      <p:ext uri="{BB962C8B-B14F-4D97-AF65-F5344CB8AC3E}">
        <p14:creationId xmlns:p14="http://schemas.microsoft.com/office/powerpoint/2010/main" val="267657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父啊，我在哪里，愿你所赐给我的人也同我在那里，叫他们看见你所赐给我的荣耀；因为创立世界以前，你已经爱我了。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公义的父啊，世人未曾认识你，我却认识你；这些人也知道你差了我来。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我已将你的名指示他们，还要指示他们，使你所爱我的爱在他们里面，我也在他们里面。」</a:t>
            </a:r>
          </a:p>
        </p:txBody>
      </p:sp>
    </p:spTree>
    <p:extLst>
      <p:ext uri="{BB962C8B-B14F-4D97-AF65-F5344CB8AC3E}">
        <p14:creationId xmlns:p14="http://schemas.microsoft.com/office/powerpoint/2010/main" val="6090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、因圣餐混乱而造就另一类的分门结党。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11:17-11:22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、同领圣餐的真正意义。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11:23-11:26</a:t>
            </a:r>
          </a:p>
          <a:p>
            <a: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、要按理领受圣餐。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11:27-11:34</a:t>
            </a:r>
          </a:p>
        </p:txBody>
      </p:sp>
    </p:spTree>
    <p:extLst>
      <p:ext uri="{BB962C8B-B14F-4D97-AF65-F5344CB8AC3E}">
        <p14:creationId xmlns:p14="http://schemas.microsoft.com/office/powerpoint/2010/main" val="2533815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所以，无论何人，不按理吃主的饼，喝主的杯，就是干犯主的身、主的血了。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人应当自己省察，然后吃这饼、喝这杯。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因为人吃喝，若不分辨是主的身体，就是吃喝自己的罪了。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因此，在你们中间有好些软弱的与患病的，死（原文是睡）的也不少。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我们若是先分辨自己，就不至于受审。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我们受审的时候，乃是被主惩治，免得我们和世人一同定罪。</a:t>
            </a:r>
          </a:p>
        </p:txBody>
      </p:sp>
    </p:spTree>
    <p:extLst>
      <p:ext uri="{BB962C8B-B14F-4D97-AF65-F5344CB8AC3E}">
        <p14:creationId xmlns:p14="http://schemas.microsoft.com/office/powerpoint/2010/main" val="2212882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所以我弟兄们，你们聚会吃的时候，要彼此等待。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若有人饥饿，可以在家里先吃，免得你们聚会，自己取罪。其余的事，我来的时候再安排。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22282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问题讨论：</a:t>
            </a: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、今天的主日聚会中，妇女还应该蒙头吗？我们，弟兄、或者姊妹，能从蒙头的教导中学习什么属灵的功课？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、圣餐对我们最大的功课是什么？我们的教会中有混乱、按人分别的情形吗？ </a:t>
            </a: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56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》12-14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27349</TotalTime>
  <Words>2424</Words>
  <Application>Microsoft Office PowerPoint</Application>
  <PresentationFormat>Widescreen</PresentationFormat>
  <Paragraphs>112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24</cp:revision>
  <dcterms:created xsi:type="dcterms:W3CDTF">2020-11-05T21:27:14Z</dcterms:created>
  <dcterms:modified xsi:type="dcterms:W3CDTF">2022-01-28T18:51:07Z</dcterms:modified>
</cp:coreProperties>
</file>